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CCAAE-BF73-413B-8686-875CC5456B5B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E539B-74B5-4399-BA4A-4078D3A6B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6E28-8024-4C9B-B9ED-B5C62B4E5D05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495B4-985D-4D82-8A98-385A3CB4E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2739F-6E0A-4DBA-B90E-0293E439ADA5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9ADF-2D5A-49FC-B9F2-966813074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8E44-DE66-4815-8FC3-7BF6E7716C03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AAF42-6CEC-40E8-AA05-440304E49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56E97-93D6-4192-BE13-E58828F77A00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0FAC-71D0-407F-9ABA-DB8167006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AA3C-2C78-4F39-92F6-AA056128A551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D20D-5FC2-4FC7-8907-7326D6DFD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DA31-9492-48CF-84FA-072D4C56C3C3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B374-C22D-4609-8F55-C5B7047FE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51B3-09B0-480B-A02C-3E213BC0219A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7E44-D206-47D7-955C-46104D8E2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C3EF-F313-4E06-8C40-43F13FED45E5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DEFD-C143-41D1-AB6B-AA9AE25D2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AB930-200B-45FF-9E22-BE262D5D12F1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B0D7-C707-4D0F-9751-C4F4C3EE4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E1C9-93B6-4000-B430-CDAA6F5B984D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C1703-FC92-4753-A40E-17328F31B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7A2B76-0FB9-4AA8-ADB8-AB9E687A8CC8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DDE858-8F45-4023-BE34-159C51F9D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3" r:id="rId4"/>
    <p:sldLayoutId id="2147483819" r:id="rId5"/>
    <p:sldLayoutId id="2147483814" r:id="rId6"/>
    <p:sldLayoutId id="2147483820" r:id="rId7"/>
    <p:sldLayoutId id="2147483821" r:id="rId8"/>
    <p:sldLayoutId id="2147483822" r:id="rId9"/>
    <p:sldLayoutId id="2147483815" r:id="rId10"/>
    <p:sldLayoutId id="21474838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Мадоу</a:t>
            </a:r>
            <a:r>
              <a:rPr lang="ru-RU" dirty="0" smtClean="0"/>
              <a:t>  ДЕТСКИЙ САД №22 «Солнышко»</a:t>
            </a:r>
            <a:endParaRPr lang="ru-RU" dirty="0"/>
          </a:p>
        </p:txBody>
      </p:sp>
      <p:pic>
        <p:nvPicPr>
          <p:cNvPr id="13314" name="Picture 3" descr="C:\Users\admin\Desktop\совя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700213"/>
            <a:ext cx="3960813" cy="4608512"/>
          </a:xfrm>
        </p:spPr>
      </p:pic>
      <p:sp>
        <p:nvSpPr>
          <p:cNvPr id="13315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smtClean="0">
                <a:solidFill>
                  <a:srgbClr val="002060"/>
                </a:solidFill>
              </a:rPr>
              <a:t>Визитная карточка группы №7 «СОВЯТА» </a:t>
            </a:r>
          </a:p>
          <a:p>
            <a:pPr eaLnBrk="1" hangingPunct="1">
              <a:buFont typeface="Wingdings 2" pitchFamily="18" charset="2"/>
              <a:buNone/>
            </a:pPr>
            <a:endParaRPr lang="ru-RU" sz="4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4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4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002060"/>
                </a:solidFill>
              </a:rPr>
              <a:t>Подготовила воспитатель Шожап Ч.А.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800" smtClean="0">
                <a:solidFill>
                  <a:schemeClr val="hlink"/>
                </a:solidFill>
                <a:latin typeface="Arial" charset="0"/>
              </a:rPr>
              <a:t>Группу всю мы показали, о себе мы рассказали. Вас мы в гости будем ждать, нам есть еще, что показать!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2219325" y="2771775"/>
            <a:ext cx="4705350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686800" cy="8937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                     </a:t>
            </a:r>
            <a:r>
              <a:rPr lang="ru-RU" sz="3100" dirty="0" smtClean="0">
                <a:solidFill>
                  <a:srgbClr val="C00000"/>
                </a:solidFill>
              </a:rPr>
              <a:t>Наша группа дружная –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                         Умная, послушная,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                         песни </a:t>
            </a:r>
            <a:r>
              <a:rPr lang="ru-RU" sz="3100" dirty="0" err="1" smtClean="0">
                <a:solidFill>
                  <a:srgbClr val="C00000"/>
                </a:solidFill>
              </a:rPr>
              <a:t>распевальная</a:t>
            </a:r>
            <a:r>
              <a:rPr lang="ru-RU" sz="3100" dirty="0" smtClean="0">
                <a:solidFill>
                  <a:srgbClr val="C00000"/>
                </a:solidFill>
              </a:rPr>
              <a:t>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                       и очень рисовальная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0" y="2492896"/>
            <a:ext cx="4495800" cy="4365104"/>
          </a:xfrm>
        </p:spPr>
        <p:txBody>
          <a:bodyPr>
            <a:normAutofit fontScale="92500" lnSpcReduction="20000"/>
            <a:scene3d>
              <a:camera prst="isometricOffAxis1Right"/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Наша группа – это дом радости!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Мы вас встретим с улыбкой и радостью,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Мы споем с вами песни звонкие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И расскажем вам сказки умные.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Мы покружимся в дружном танце,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Будем играть, скакать, смеяться,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Рисовать, лепить, и всему удивляться!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343400" cy="4464496"/>
          </a:xfrm>
        </p:spPr>
        <p:txBody>
          <a:bodyPr>
            <a:normAutofit fontScale="92500" lnSpcReduction="20000"/>
            <a:scene3d>
              <a:camera prst="isometricOffAxis2Left"/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Дети наши – они веселые, шумные, любознательные, умные: очень быстро запоминают стихи, сказки, очень любят петь и танцевать. А родители – наши союзники, помогают нам во всем. Мы стараемся, чтобы в группе было по-домашнему уютно, современно, чтобы дети к нам шли с радостью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058" y="4907313"/>
            <a:ext cx="6655294" cy="11742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 вашими детьми работают –  </a:t>
            </a:r>
            <a:r>
              <a:rPr lang="ru-RU" dirty="0" err="1" smtClean="0"/>
              <a:t>ШоЖАП</a:t>
            </a:r>
            <a:r>
              <a:rPr lang="ru-RU" dirty="0" smtClean="0"/>
              <a:t> ЧОДУРАА АНАТОЛЬЕВНА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50825" y="333375"/>
            <a:ext cx="4033838" cy="374332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hlink"/>
                </a:solidFill>
              </a:rPr>
              <a:t>ОЧЕНЬ ЛЮБИМ СВОЮ РАБОТУ И СТАРАЕМСЯ ДЕЛАТЬ ВСЕ ДЛЯ ТОГО, ЧТОБЫ ДЕТИШКАМ БЫЛО УЮТНО, КОМФОРТНО, ИНТЕРЕСНО, А РОДИТЕЛЯМ СПОКОЙНО</a:t>
            </a:r>
          </a:p>
          <a:p>
            <a:pPr eaLnBrk="1" hangingPunct="1"/>
            <a:endParaRPr lang="ru-RU" sz="2400" smtClean="0">
              <a:solidFill>
                <a:schemeClr val="hlink"/>
              </a:solidFill>
            </a:endParaRPr>
          </a:p>
          <a:p>
            <a:pPr eaLnBrk="1" hangingPunct="1"/>
            <a:endParaRPr lang="ru-RU" sz="2400" smtClean="0">
              <a:solidFill>
                <a:schemeClr val="hlink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4367226" y="626160"/>
            <a:ext cx="3148772" cy="3657599"/>
          </a:xfrm>
        </p:spPr>
      </p:sp>
      <p:pic>
        <p:nvPicPr>
          <p:cNvPr id="15364" name="Picture 5" descr="м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20713"/>
            <a:ext cx="2736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НАШЕ КРЕДО: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>
                  <a:solidFill>
                    <a:schemeClr val="accent2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 СВЕТЕ ЕСТЬ МНОГО РАЗЛИЧНЫХ ПРОФЕССИЙ,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>
                  <a:solidFill>
                    <a:schemeClr val="accent2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 В КАЖДОЙ ЕСТЬ ПРЕЛЕСТЬ СВОЯ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>
                  <a:solidFill>
                    <a:schemeClr val="accent2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НО НЕТ БЛАГОРОДНЕЙ, НУЖНЕЙ И ЧУДЕСНЕЙ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>
                  <a:solidFill>
                    <a:schemeClr val="accent2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ЧЕМ ТА, КЕМ РАБОТАЕМ МЫ!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>
                  <a:solidFill>
                    <a:schemeClr val="accent2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ДАРИТЬ ДЕТЯМ НЕЖНОСТЬ, ЗАБОТУ И ЛАСКУ,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>
                  <a:solidFill>
                    <a:schemeClr val="accent2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ОТ БЕД ЗАСЛОНЯТЬ ВСЕМ СЕРДЦЕМ ЛЮБЯ,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>
                  <a:solidFill>
                    <a:schemeClr val="accent2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 ПОЛЬЗЕ ДОБРА ЧИТАТЬ ИМ СКАЗКИ,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>
                  <a:solidFill>
                    <a:schemeClr val="accent2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ЧТОБ  ЖИТЬ ИМ С НАДЕЖДОЙ И ВЕРОЙ В СЕБЯ!</a:t>
            </a:r>
            <a:endParaRPr lang="ru-RU" dirty="0">
              <a:ln>
                <a:solidFill>
                  <a:schemeClr val="accent2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smtClean="0">
                <a:solidFill>
                  <a:srgbClr val="7030A0"/>
                </a:solidFill>
              </a:rPr>
              <a:t>В нашей группе живут 25 ребят.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smtClean="0">
                <a:solidFill>
                  <a:srgbClr val="7030A0"/>
                </a:solidFill>
              </a:rPr>
              <a:t>18 отважных мальчиков и 7 симпатичных девочек.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smtClean="0">
                <a:solidFill>
                  <a:srgbClr val="7030A0"/>
                </a:solidFill>
              </a:rPr>
              <a:t>Наши ребята веселые, обаятельные, активные, трудолюбивые и очень любознательные.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Текст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218488" cy="48006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7030A0"/>
                </a:solidFill>
                <a:latin typeface="Arial" charset="0"/>
              </a:rPr>
              <a:t>Посмотрите, посмотрите </a:t>
            </a:r>
          </a:p>
          <a:p>
            <a:pPr eaLnBrk="1" hangingPunct="1"/>
            <a:r>
              <a:rPr lang="ru-RU" sz="4800" smtClean="0">
                <a:solidFill>
                  <a:srgbClr val="7030A0"/>
                </a:solidFill>
                <a:latin typeface="Arial" charset="0"/>
              </a:rPr>
              <a:t>Как мы в садике живем </a:t>
            </a:r>
          </a:p>
          <a:p>
            <a:pPr eaLnBrk="1" hangingPunct="1"/>
            <a:r>
              <a:rPr lang="ru-RU" sz="4800" smtClean="0">
                <a:solidFill>
                  <a:srgbClr val="7030A0"/>
                </a:solidFill>
                <a:latin typeface="Arial" charset="0"/>
              </a:rPr>
              <a:t>Рассказать вам очень рады </a:t>
            </a:r>
          </a:p>
          <a:p>
            <a:pPr eaLnBrk="1" hangingPunct="1"/>
            <a:r>
              <a:rPr lang="ru-RU" sz="4800" smtClean="0">
                <a:solidFill>
                  <a:srgbClr val="7030A0"/>
                </a:solidFill>
                <a:latin typeface="Arial" charset="0"/>
              </a:rPr>
              <a:t>Как проводим день за днем</a:t>
            </a:r>
          </a:p>
          <a:p>
            <a:pPr eaLnBrk="1" hangingPunct="1"/>
            <a:r>
              <a:rPr lang="ru-RU" sz="4800" smtClean="0">
                <a:solidFill>
                  <a:srgbClr val="7030A0"/>
                </a:solidFill>
                <a:latin typeface="Arial" charset="0"/>
              </a:rPr>
              <a:t> </a:t>
            </a:r>
          </a:p>
          <a:p>
            <a:pPr eaLnBrk="1" hangingPunct="1"/>
            <a:endParaRPr lang="ru-RU" sz="4800" smtClean="0">
              <a:solidFill>
                <a:srgbClr val="7030A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Содержимое 4"/>
          <p:cNvSpPr>
            <a:spLocks noGrp="1"/>
          </p:cNvSpPr>
          <p:nvPr>
            <p:ph sz="half" idx="1"/>
          </p:nvPr>
        </p:nvSpPr>
        <p:spPr>
          <a:xfrm>
            <a:off x="3851275" y="620713"/>
            <a:ext cx="5053013" cy="25209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Утром делаем зарядку – 1,2,3,4,5. Ну, а каша для заправки, чтобы сильными нам стать</a:t>
            </a:r>
          </a:p>
        </p:txBody>
      </p:sp>
      <p:pic>
        <p:nvPicPr>
          <p:cNvPr id="19460" name="Picture 4" descr="IMG-1f2e7ae77a6549f6a75d20db72a0eaee-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3744912" cy="3386138"/>
          </a:xfrm>
          <a:prstGeom prst="rect">
            <a:avLst/>
          </a:prstGeom>
          <a:noFill/>
        </p:spPr>
      </p:pic>
      <p:pic>
        <p:nvPicPr>
          <p:cNvPr id="19461" name="Picture 5" descr="IMG-205f52359b002645c96f201ae4156afc-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997200"/>
            <a:ext cx="4679950" cy="3311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Текст 5"/>
          <p:cNvSpPr>
            <a:spLocks noGrp="1"/>
          </p:cNvSpPr>
          <p:nvPr>
            <p:ph type="body" idx="2"/>
          </p:nvPr>
        </p:nvSpPr>
        <p:spPr>
          <a:xfrm>
            <a:off x="179388" y="620713"/>
            <a:ext cx="3286125" cy="38274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7030A0"/>
                </a:solidFill>
                <a:latin typeface="Arial" charset="0"/>
              </a:rPr>
              <a:t>Лишь позавтракать успеем, на занятия спешим. Все узнать хотим скорее – Мы еще же малыши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sz="half" idx="1"/>
          </p:nvPr>
        </p:nvSpPr>
        <p:spPr>
          <a:xfrm>
            <a:off x="3563938" y="620713"/>
            <a:ext cx="5340350" cy="4800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5" name="Picture 5" descr="IMG-97a87b1cd27cc2ec8fd9491852596648-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60350"/>
            <a:ext cx="2808288" cy="3455988"/>
          </a:xfrm>
          <a:prstGeom prst="rect">
            <a:avLst/>
          </a:prstGeom>
          <a:noFill/>
        </p:spPr>
      </p:pic>
      <p:pic>
        <p:nvPicPr>
          <p:cNvPr id="20486" name="Picture 6" descr="IMG-5c68a8941763433c2dc6780e7ebe8e2e-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60350"/>
            <a:ext cx="3132137" cy="3384550"/>
          </a:xfrm>
          <a:prstGeom prst="rect">
            <a:avLst/>
          </a:prstGeom>
          <a:noFill/>
        </p:spPr>
      </p:pic>
      <p:pic>
        <p:nvPicPr>
          <p:cNvPr id="20487" name="Picture 7" descr="IMG-7fb92d4102d767a663469f0bed181771-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90938"/>
            <a:ext cx="2411413" cy="3167062"/>
          </a:xfrm>
          <a:prstGeom prst="rect">
            <a:avLst/>
          </a:prstGeom>
          <a:noFill/>
        </p:spPr>
      </p:pic>
      <p:pic>
        <p:nvPicPr>
          <p:cNvPr id="20488" name="Picture 8" descr="IMG-c9c4b40b46a49c8e0ba7dc5fef0431d4-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3524250"/>
            <a:ext cx="6659562" cy="33337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IMG-e98bf30172f029d34ab83ff010af743f-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67175" cy="3429000"/>
          </a:xfrm>
          <a:prstGeom prst="rect">
            <a:avLst/>
          </a:prstGeom>
          <a:noFill/>
        </p:spPr>
      </p:pic>
      <p:pic>
        <p:nvPicPr>
          <p:cNvPr id="21509" name="Picture 5" descr="IMG-4ad8cd36afddd1a7e44b5792e5ce1441-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0"/>
            <a:ext cx="5003800" cy="3500438"/>
          </a:xfrm>
          <a:prstGeom prst="rect">
            <a:avLst/>
          </a:prstGeom>
          <a:noFill/>
        </p:spPr>
      </p:pic>
      <p:pic>
        <p:nvPicPr>
          <p:cNvPr id="21510" name="Picture 6" descr="IMG-d046efda0f61ba8909a0dc745ea18a67-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2700338" cy="3429000"/>
          </a:xfrm>
          <a:prstGeom prst="rect">
            <a:avLst/>
          </a:prstGeom>
          <a:noFill/>
        </p:spPr>
      </p:pic>
      <p:pic>
        <p:nvPicPr>
          <p:cNvPr id="21511" name="Picture 7" descr="IMG-910b3fb094bd14058eebb964672efa0d-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7513" y="3357563"/>
            <a:ext cx="3646487" cy="3500437"/>
          </a:xfrm>
          <a:prstGeom prst="rect">
            <a:avLst/>
          </a:prstGeom>
          <a:noFill/>
        </p:spPr>
      </p:pic>
      <p:pic>
        <p:nvPicPr>
          <p:cNvPr id="21512" name="Picture 8" descr="IMG-eaf8857d557a1b7321d900c51ac77b5a-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429000"/>
            <a:ext cx="302418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</TotalTime>
  <Words>112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</cp:revision>
  <dcterms:created xsi:type="dcterms:W3CDTF">2020-04-18T10:21:03Z</dcterms:created>
  <dcterms:modified xsi:type="dcterms:W3CDTF">2020-04-19T16:51:03Z</dcterms:modified>
</cp:coreProperties>
</file>